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f9222b6d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f9222b6d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9222b6d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9222b6d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9222b6d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9222b6d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f9222b6d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f9222b6d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f9222b6d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f9222b6d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f9222b6d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f9222b6d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f9222b6d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f9222b6d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f9222b6d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f9222b6d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f9222b6d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f9222b6d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222b6d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222b6d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9dbc8e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9dbc8e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f9222b6d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f9222b6d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f9222b6d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f9222b6d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f9222b6d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f9222b6d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f9222b6d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f9222b6d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f8f1bf8f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f8f1bf8f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f9222b6d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f9222b6d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f9222b6d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f9222b6d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f9222b6d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f9222b6d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f9222b6d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f9222b6d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f9222b6d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f9222b6d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9dbc8e5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9dbc8e5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f9222b6d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f9222b6d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9222b6d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9222b6d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f9222b6d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f9222b6d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f9222b6d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f9222b6d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f9222b6d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f9222b6d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f9222b6d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f9222b6d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9222b6d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9222b6d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f9222b6d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f9222b6d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f9222b6d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f9222b6d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f9222b6d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f9222b6d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9dbc8e5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9dbc8e5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f9222b6d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f9222b6d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f8f1bf8f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f8f1bf8f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f9222b6d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f9222b6d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f9222b6d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f9222b6d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f9222b6d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f9222b6d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f9222b6d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f9222b6d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9222b6d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9222b6d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f9222b6d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f9222b6d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9222b6d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9222b6d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f9222b6d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f9222b6d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9dbc8e5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9dbc8e5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f9222b6d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f9222b6d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f9222b6d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f9222b6d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f9222b6d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f9222b6d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f9222b6d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f9222b6d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f9222b6d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f9222b6d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f9222b6d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f9222b6d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f9222b6d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f9222b6d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f9222b6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f9222b6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f9222b6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f9222b6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f9222b6d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f9222b6d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f9222b6d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f9222b6d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f9222b6d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f9222b6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f9222b6d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f9222b6d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f9222b6d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f9222b6d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learning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interactive visualizations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f9222b6d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f9222b6d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f9222b6d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f9222b6d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f9222b6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f9222b6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f7f219a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f7f219a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f9222b6d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f9222b6d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f9222b6d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f9222b6d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ublic.tableau.com/views/US-26Eastbound-Sundays/201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views/I-205Northbound-Saturdays/2012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ublic.tableau.com/views/I-205Northbound-Sundays/2012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ublic.tableau.com/views/I-84Westbound-Saturdays/2012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public.tableau.com/views/I-84Westbound-Sundays/201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gif"/><Relationship Id="rId4" Type="http://schemas.openxmlformats.org/officeDocument/2006/relationships/image" Target="../media/image5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ublic.tableau.com/views/US-26Eastbound-Saturdays/2012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Weekend Congestion and Incident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Samarth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Saturdays (2014)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592"/>
            <a:ext cx="9144001" cy="240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Saturdays (2015)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3281"/>
            <a:ext cx="9144001" cy="229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Saturdays (2016)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3281"/>
            <a:ext cx="9144001" cy="229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Saturdays (2017)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7970"/>
            <a:ext cx="9144001" cy="218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Saturdays (2018)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2659"/>
            <a:ext cx="9144001" cy="207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US-26 (Eastbound) - Sundays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Sundays (2012)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348"/>
            <a:ext cx="9144001" cy="196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Sundays (2013)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592"/>
            <a:ext cx="9144001" cy="240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Sundays (2014)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592"/>
            <a:ext cx="9144001" cy="240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Sundays (2015)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3281"/>
            <a:ext cx="9144001" cy="229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PORTAL data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Collected every 20 seconds: speed,</a:t>
            </a:r>
            <a:br>
              <a:rPr lang="en"/>
            </a:br>
            <a:r>
              <a:rPr lang="en"/>
              <a:t>Volume, etc.  We care about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automatically aggregated into </a:t>
            </a:r>
            <a:br>
              <a:rPr lang="en"/>
            </a:br>
            <a:r>
              <a:rPr lang="en"/>
              <a:t>five minute, 15 minute, daily, and</a:t>
            </a:r>
            <a:br>
              <a:rPr lang="en"/>
            </a:br>
            <a:r>
              <a:rPr lang="en"/>
              <a:t>monthly resolution.  We used five minute</a:t>
            </a:r>
            <a:br>
              <a:rPr lang="en"/>
            </a:br>
            <a:r>
              <a:rPr lang="en"/>
              <a:t>resolution.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ODOT performance reports look at</a:t>
            </a:r>
            <a:br>
              <a:rPr lang="en"/>
            </a:br>
            <a:r>
              <a:rPr lang="en"/>
              <a:t>w</a:t>
            </a:r>
            <a:r>
              <a:rPr lang="en"/>
              <a:t>eekday traffic metrics, so our project</a:t>
            </a:r>
            <a:br>
              <a:rPr lang="en"/>
            </a:br>
            <a:r>
              <a:rPr lang="en"/>
              <a:t>l</a:t>
            </a:r>
            <a:r>
              <a:rPr lang="en"/>
              <a:t>ooks at weekend congestion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 goal is a heatmap for a given</a:t>
            </a:r>
            <a:br>
              <a:rPr lang="en"/>
            </a:br>
            <a:r>
              <a:rPr lang="en"/>
              <a:t>h</a:t>
            </a:r>
            <a:r>
              <a:rPr lang="en"/>
              <a:t>ighway, per day (Sat or Sun), per year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750" y="1152475"/>
            <a:ext cx="3713550" cy="34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Sundays (2016)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3281"/>
            <a:ext cx="9144001" cy="229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Sundays (2017)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7970"/>
            <a:ext cx="9144001" cy="218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Sundays (2018)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2659"/>
            <a:ext cx="9144001" cy="207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I-205 (Northbound)</a:t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Milepost Map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450" y="1152476"/>
            <a:ext cx="2319850" cy="39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12890"/>
            <a:ext cx="6360051" cy="269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Saturdays (2012)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7970"/>
            <a:ext cx="9144001" cy="218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Saturdays (2013)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4525"/>
            <a:ext cx="9144001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Saturdays (2014)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0458"/>
            <a:ext cx="9144001" cy="306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Saturdays (2015)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0458"/>
            <a:ext cx="9144001" cy="306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Saturdays (2016)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5769"/>
            <a:ext cx="9144001" cy="317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specifications (congestion)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were asked to look at three</a:t>
            </a:r>
            <a:br>
              <a:rPr lang="en"/>
            </a:br>
            <a:r>
              <a:rPr lang="en"/>
              <a:t>h</a:t>
            </a:r>
            <a:r>
              <a:rPr lang="en"/>
              <a:t>ighways: I-205 NB, I-84 WB, </a:t>
            </a:r>
            <a:br>
              <a:rPr lang="en"/>
            </a:br>
            <a:r>
              <a:rPr lang="en"/>
              <a:t>US26 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Seven years: 2012-2018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52 weeks * 2 (Sat, Sun) days</a:t>
            </a:r>
            <a:br>
              <a:rPr lang="en"/>
            </a:br>
            <a:r>
              <a:rPr lang="en"/>
              <a:t>p</a:t>
            </a:r>
            <a:r>
              <a:rPr lang="en"/>
              <a:t>er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104 days * 7 years * 3 highways</a:t>
            </a:r>
            <a:br>
              <a:rPr lang="en"/>
            </a:br>
            <a:r>
              <a:rPr lang="en"/>
              <a:t>= 2,184 days worth of traffic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day of traffic data is around</a:t>
            </a:r>
            <a:br>
              <a:rPr lang="en"/>
            </a:br>
            <a:r>
              <a:rPr lang="en"/>
              <a:t>15,000 rows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050" y="1581624"/>
            <a:ext cx="1443850" cy="19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Saturdays (2017)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1080"/>
            <a:ext cx="9144001" cy="328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Saturdays (2018)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147"/>
            <a:ext cx="9144001" cy="295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I-205 (Northbound) - Sundays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Sundays (2012)</a:t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7970"/>
            <a:ext cx="9144001" cy="218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Sundays (2013)</a:t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4525"/>
            <a:ext cx="9144001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Sundays (2014)</a:t>
            </a:r>
            <a:endParaRPr/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147"/>
            <a:ext cx="9144001" cy="295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Sundays (2015)</a:t>
            </a:r>
            <a:endParaRPr/>
          </a:p>
        </p:txBody>
      </p:sp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0458"/>
            <a:ext cx="9144001" cy="306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Sundays (2016)</a:t>
            </a:r>
            <a:endParaRPr/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5769"/>
            <a:ext cx="9144001" cy="317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Sundays (2017)</a:t>
            </a:r>
            <a:endParaRPr/>
          </a:p>
        </p:txBody>
      </p:sp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1080"/>
            <a:ext cx="9144001" cy="328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I-205 (NB) - Sundays (2018)</a:t>
            </a:r>
            <a:endParaRPr/>
          </a:p>
        </p:txBody>
      </p:sp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147"/>
            <a:ext cx="9144001" cy="295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Congestion data challenges (retrieval of data)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day of highway congestion data </a:t>
            </a:r>
            <a:br>
              <a:rPr lang="en"/>
            </a:br>
            <a:r>
              <a:rPr lang="en"/>
              <a:t>contains </a:t>
            </a:r>
            <a:r>
              <a:rPr lang="en"/>
              <a:t>a</a:t>
            </a:r>
            <a:r>
              <a:rPr lang="en"/>
              <a:t>pproximately 10-20k rows </a:t>
            </a:r>
            <a:br>
              <a:rPr lang="en"/>
            </a:br>
            <a:r>
              <a:rPr lang="en"/>
              <a:t>and takes 1-3 seconds to fetch from</a:t>
            </a:r>
            <a:br>
              <a:rPr lang="en"/>
            </a:br>
            <a:r>
              <a:rPr lang="en"/>
              <a:t>t</a:t>
            </a:r>
            <a:r>
              <a:rPr lang="en"/>
              <a:t>he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production database that</a:t>
            </a:r>
            <a:br>
              <a:rPr lang="en"/>
            </a:br>
            <a:r>
              <a:rPr lang="en"/>
              <a:t>I really don’t want to take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create a script that queries</a:t>
            </a:r>
            <a:br>
              <a:rPr lang="en"/>
            </a:br>
            <a:r>
              <a:rPr lang="en"/>
              <a:t>t</a:t>
            </a:r>
            <a:r>
              <a:rPr lang="en"/>
              <a:t>he database for one day of data at</a:t>
            </a:r>
            <a:br>
              <a:rPr lang="en"/>
            </a:br>
            <a:r>
              <a:rPr lang="en"/>
              <a:t>a</a:t>
            </a:r>
            <a:r>
              <a:rPr lang="en"/>
              <a:t> time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0" y="1310050"/>
            <a:ext cx="43815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I-84 (Westbound)</a:t>
            </a:r>
            <a:endParaRPr sz="3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Milepost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25" y="1152475"/>
            <a:ext cx="8660550" cy="3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Saturdays (2012)</a:t>
            </a:r>
            <a:endParaRPr/>
          </a:p>
        </p:txBody>
      </p:sp>
      <p:sp>
        <p:nvSpPr>
          <p:cNvPr id="337" name="Google Shape;33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9776"/>
            <a:ext cx="9144001" cy="1503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Saturdays (2013)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Saturdays (2014)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Saturdays (2015)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Saturdays (2016)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Saturdays (2017)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Saturdays (2018)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I-84 (Westbound) - Sundays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Congestion data analysis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the data, now what?</a:t>
            </a:r>
            <a:br>
              <a:rPr lang="en"/>
            </a:br>
            <a:r>
              <a:rPr lang="en"/>
              <a:t>(40,000,000 rows)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must be aggregated, or else</a:t>
            </a:r>
            <a:br>
              <a:rPr lang="en"/>
            </a:br>
            <a:r>
              <a:rPr lang="en"/>
              <a:t>i</a:t>
            </a:r>
            <a:r>
              <a:rPr lang="en"/>
              <a:t>t will take years to perform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speeds, grouped by</a:t>
            </a:r>
            <a:br>
              <a:rPr lang="en"/>
            </a:br>
            <a:r>
              <a:rPr lang="en"/>
              <a:t>t</a:t>
            </a:r>
            <a:r>
              <a:rPr lang="en"/>
              <a:t>ime of day and milepoint, per</a:t>
            </a:r>
            <a:br>
              <a:rPr lang="en"/>
            </a:br>
            <a:r>
              <a:rPr lang="en"/>
              <a:t>h</a:t>
            </a:r>
            <a:r>
              <a:rPr lang="en"/>
              <a:t>ighway, year, and day of</a:t>
            </a:r>
            <a:br>
              <a:rPr lang="en"/>
            </a:br>
            <a:r>
              <a:rPr lang="en"/>
              <a:t>w</a:t>
            </a:r>
            <a:r>
              <a:rPr lang="en"/>
              <a:t>eek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747675" y="12810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format:</a:t>
            </a:r>
            <a:br>
              <a:rPr lang="en"/>
            </a:br>
            <a:r>
              <a:rPr lang="en"/>
              <a:t>s</a:t>
            </a:r>
            <a:r>
              <a:rPr lang="en"/>
              <a:t>tarttime, detector_id, speed, …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aggregation: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</a:t>
            </a:r>
            <a:r>
              <a:rPr lang="en"/>
              <a:t>ime, milepost, speed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Sundays (2012)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4860"/>
            <a:ext cx="9144001" cy="109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Sundays (2013)</a:t>
            </a:r>
            <a:endParaRPr/>
          </a:p>
        </p:txBody>
      </p:sp>
      <p:sp>
        <p:nvSpPr>
          <p:cNvPr id="399" name="Google Shape;39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4525"/>
            <a:ext cx="9144001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Sundays (2014)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Sundays (2015)</a:t>
            </a:r>
            <a:endParaRPr/>
          </a:p>
        </p:txBody>
      </p:sp>
      <p:sp>
        <p:nvSpPr>
          <p:cNvPr id="413" name="Google Shape;41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Sundays (2016)</a:t>
            </a:r>
            <a:endParaRPr/>
          </a:p>
        </p:txBody>
      </p:sp>
      <p:sp>
        <p:nvSpPr>
          <p:cNvPr id="420" name="Google Shape;420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Sundays (2017)</a:t>
            </a:r>
            <a:endParaRPr/>
          </a:p>
        </p:txBody>
      </p:sp>
      <p:sp>
        <p:nvSpPr>
          <p:cNvPr id="427" name="Google Shape;42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I-84 (WB) - Sundays (2018)</a:t>
            </a:r>
            <a:endParaRPr/>
          </a:p>
        </p:txBody>
      </p:sp>
      <p:sp>
        <p:nvSpPr>
          <p:cNvPr id="434" name="Google Shape;434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836"/>
            <a:ext cx="9144001" cy="284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congestion:</a:t>
            </a:r>
            <a:endParaRPr/>
          </a:p>
        </p:txBody>
      </p:sp>
      <p:sp>
        <p:nvSpPr>
          <p:cNvPr id="441" name="Google Shape;44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Too many cars for the roadway due to inadequate mass transit options or other reasons.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Obstacles in the road causing a blockage and merger. These can be any of the following: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parking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Road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Lane closure due to utility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Road narrowing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accident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congestion: (contd.)</a:t>
            </a:r>
            <a:endParaRPr/>
          </a:p>
        </p:txBody>
      </p:sp>
      <p:sp>
        <p:nvSpPr>
          <p:cNvPr id="447" name="Google Shape;44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Traffic signals out of sync many times on purpose or occasionally when the computers are malfunctioning.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Inadequate green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Too many pedestrians crossing not permitting cars to turn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Too many trucks on the road due to inadequate rail freight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Overdevelopment in areas where the mass transit system is already overcrowded and the road system is inadequate.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/>
          <p:nvPr>
            <p:ph type="ctrTitle"/>
          </p:nvPr>
        </p:nvSpPr>
        <p:spPr>
          <a:xfrm>
            <a:off x="152400" y="340500"/>
            <a:ext cx="8342400" cy="8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Analysis</a:t>
            </a:r>
            <a:endParaRPr/>
          </a:p>
        </p:txBody>
      </p:sp>
      <p:pic>
        <p:nvPicPr>
          <p:cNvPr id="453" name="Google Shape;4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75" y="1574750"/>
            <a:ext cx="3745600" cy="28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900" y="1574750"/>
            <a:ext cx="3745600" cy="28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US-26 (Eastbound)</a:t>
            </a:r>
            <a:endParaRPr sz="3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Data</a:t>
            </a:r>
            <a:endParaRPr/>
          </a:p>
        </p:txBody>
      </p:sp>
      <p:sp>
        <p:nvSpPr>
          <p:cNvPr id="460" name="Google Shape;460;p72"/>
          <p:cNvSpPr txBox="1"/>
          <p:nvPr>
            <p:ph idx="1" type="body"/>
          </p:nvPr>
        </p:nvSpPr>
        <p:spPr>
          <a:xfrm>
            <a:off x="311700" y="1152475"/>
            <a:ext cx="8520600" cy="28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ODOT maintains a data of all the incidents and crashes.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 all incidents are crashes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Our project aims analyse incidents during weekends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have also looked at crash analysis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specifications (congestion)</a:t>
            </a:r>
            <a:endParaRPr/>
          </a:p>
        </p:txBody>
      </p:sp>
      <p:sp>
        <p:nvSpPr>
          <p:cNvPr id="466" name="Google Shape;466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were asked to look at three</a:t>
            </a:r>
            <a:br>
              <a:rPr lang="en"/>
            </a:br>
            <a:r>
              <a:rPr lang="en"/>
              <a:t>highways: I-205 NB, I-84 WB, </a:t>
            </a:r>
            <a:br>
              <a:rPr lang="en"/>
            </a:br>
            <a:r>
              <a:rPr lang="en"/>
              <a:t>US26 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Seven years: 2012-2018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52 weeks * 2 (Sat, Sun) days</a:t>
            </a:r>
            <a:br>
              <a:rPr lang="en"/>
            </a:br>
            <a:r>
              <a:rPr lang="en"/>
              <a:t>per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104 days * 7 years * 3 highways</a:t>
            </a:r>
            <a:br>
              <a:rPr lang="en"/>
            </a:br>
            <a:r>
              <a:rPr lang="en"/>
              <a:t>= 2,184 days worth of traffic data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600" y="1276951"/>
            <a:ext cx="2178079" cy="29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428625"/>
            <a:ext cx="75247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Learnings </a:t>
            </a:r>
            <a:endParaRPr sz="3600"/>
          </a:p>
        </p:txBody>
      </p:sp>
      <p:sp>
        <p:nvSpPr>
          <p:cNvPr id="478" name="Google Shape;478;p75"/>
          <p:cNvSpPr txBox="1"/>
          <p:nvPr>
            <p:ph idx="1" type="body"/>
          </p:nvPr>
        </p:nvSpPr>
        <p:spPr>
          <a:xfrm>
            <a:off x="311700" y="1356500"/>
            <a:ext cx="8520600" cy="32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Set small goals - Sanity checks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Exposure to different stages of data </a:t>
            </a:r>
            <a:r>
              <a:rPr lang="en" sz="3000"/>
              <a:t>science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Use of a </a:t>
            </a:r>
            <a:r>
              <a:rPr lang="en" sz="3000"/>
              <a:t>visualization</a:t>
            </a:r>
            <a:r>
              <a:rPr lang="en" sz="3000"/>
              <a:t> tool - </a:t>
            </a:r>
            <a:r>
              <a:rPr lang="en" sz="3000"/>
              <a:t>Tableau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And a lot about transportation and roadways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311700" y="445025"/>
            <a:ext cx="85206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scope</a:t>
            </a:r>
            <a:endParaRPr sz="3600"/>
          </a:p>
        </p:txBody>
      </p:sp>
      <p:sp>
        <p:nvSpPr>
          <p:cNvPr id="484" name="Google Shape;484;p76"/>
          <p:cNvSpPr txBox="1"/>
          <p:nvPr>
            <p:ph idx="1" type="body"/>
          </p:nvPr>
        </p:nvSpPr>
        <p:spPr>
          <a:xfrm>
            <a:off x="311700" y="1487500"/>
            <a:ext cx="5389200" cy="31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Further analysis - Why the way it 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Congestion - </a:t>
            </a:r>
            <a:r>
              <a:rPr lang="en" sz="2400"/>
              <a:t>Incident/Crash </a:t>
            </a:r>
            <a:r>
              <a:rPr lang="en" sz="2400"/>
              <a:t>relations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Weekend vs Weekday Traffic Analysis </a:t>
            </a:r>
            <a:endParaRPr sz="2400"/>
          </a:p>
        </p:txBody>
      </p:sp>
      <p:pic>
        <p:nvPicPr>
          <p:cNvPr id="485" name="Google Shape;4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025" y="1610838"/>
            <a:ext cx="2820075" cy="28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9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Milepost Map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4"/>
            <a:ext cx="91440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Saturdays (2012)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348"/>
            <a:ext cx="9144001" cy="196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US-26 (EB) - Saturdays (2013)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592"/>
            <a:ext cx="9144001" cy="240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